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2" d="100"/>
          <a:sy n="62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55g: </a:t>
            </a:r>
            <a:r>
              <a:rPr lang="en-US" sz="2800" dirty="0"/>
              <a:t>¿</a:t>
            </a:r>
            <a:r>
              <a:rPr lang="en-US" sz="2800" dirty="0" err="1"/>
              <a:t>Encuentra</a:t>
            </a:r>
            <a:r>
              <a:rPr lang="en-US" sz="2800" dirty="0"/>
              <a:t> </a:t>
            </a:r>
            <a:r>
              <a:rPr lang="en-US" sz="2800" dirty="0" err="1"/>
              <a:t>Carlitos</a:t>
            </a:r>
            <a:r>
              <a:rPr lang="en-US" sz="2800" dirty="0"/>
              <a:t> a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madre</a:t>
            </a:r>
            <a:r>
              <a:rPr lang="en-US" sz="2800" dirty="0"/>
              <a:t>?</a:t>
            </a:r>
            <a:r>
              <a:rPr lang="en-US" sz="2800" dirty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r>
              <a:rPr lang="en-US" sz="2800" u="sng" dirty="0"/>
              <a:t>Guided Reflection :</a:t>
            </a:r>
            <a:r>
              <a:rPr lang="en-US" sz="2800" dirty="0"/>
              <a:t> Why did </a:t>
            </a:r>
            <a:r>
              <a:rPr lang="en-US" sz="2800" dirty="0" err="1"/>
              <a:t>Paco</a:t>
            </a:r>
            <a:r>
              <a:rPr lang="en-US" sz="2800" dirty="0"/>
              <a:t> want Rosario to marry him? Why do you think Rosario refused? Do you agree with her decision or not?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Actividades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endParaRPr lang="en-US" sz="2800" dirty="0"/>
          </a:p>
          <a:p>
            <a:pPr marL="0" indent="0" algn="ctr">
              <a:buNone/>
            </a:pPr>
            <a:r>
              <a:rPr lang="en-US" sz="2800" b="1" dirty="0"/>
              <a:t>LA MISMA LUNA(2009)</a:t>
            </a:r>
          </a:p>
          <a:p>
            <a:r>
              <a:rPr lang="en-US" sz="2800" dirty="0"/>
              <a:t>You will be watching LA MISMA LUNA and take active notes in your notebook</a:t>
            </a:r>
            <a:r>
              <a:rPr lang="en-US" sz="2800" dirty="0" smtClean="0"/>
              <a:t>.(1 hr. 33m 50s</a:t>
            </a:r>
            <a:r>
              <a:rPr lang="en-US" sz="2800" i="1" dirty="0" smtClean="0"/>
              <a:t>)</a:t>
            </a:r>
            <a:endParaRPr lang="en-US" sz="2800" dirty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55g:</a:t>
            </a:r>
            <a:r>
              <a:rPr lang="en-US" sz="2800" dirty="0" smtClean="0"/>
              <a:t> FINISH the LA MISMA LUNA Activity Packet, it will be collected and GRADED as a PROJECT!!</a:t>
            </a: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22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29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18234</TotalTime>
  <Words>96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22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106</cp:revision>
  <cp:lastPrinted>2015-05-20T16:26:09Z</cp:lastPrinted>
  <dcterms:created xsi:type="dcterms:W3CDTF">2014-05-12T21:03:23Z</dcterms:created>
  <dcterms:modified xsi:type="dcterms:W3CDTF">2018-03-22T18:14:26Z</dcterms:modified>
</cp:coreProperties>
</file>